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8"/>
  </p:notesMasterIdLst>
  <p:sldIdLst>
    <p:sldId id="256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645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3CD88-9433-4864-842B-9E530B7F4C99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53D1C-B649-4F04-9332-0CF364E1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03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53D1C-B649-4F04-9332-0CF364E17EC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67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CCF7-7324-4C36-9A34-560989C924BC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A641-4264-4E48-AD94-497102CD5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6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CCF7-7324-4C36-9A34-560989C924BC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A641-4264-4E48-AD94-497102CD5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599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CCF7-7324-4C36-9A34-560989C924BC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A641-4264-4E48-AD94-497102CD5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57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CCF7-7324-4C36-9A34-560989C924BC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A641-4264-4E48-AD94-497102CD5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28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CCF7-7324-4C36-9A34-560989C924BC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A641-4264-4E48-AD94-497102CD5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258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CCF7-7324-4C36-9A34-560989C924BC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A641-4264-4E48-AD94-497102CD5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CCF7-7324-4C36-9A34-560989C924BC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A641-4264-4E48-AD94-497102CD5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3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CCF7-7324-4C36-9A34-560989C924BC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A641-4264-4E48-AD94-497102CD5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90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CCF7-7324-4C36-9A34-560989C924BC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A641-4264-4E48-AD94-497102CD5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21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CCF7-7324-4C36-9A34-560989C924BC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A641-4264-4E48-AD94-497102CD5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30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CCF7-7324-4C36-9A34-560989C924BC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A641-4264-4E48-AD94-497102CD5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809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6CCF7-7324-4C36-9A34-560989C924BC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2A641-4264-4E48-AD94-497102CD5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783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Hot Spots Activity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57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0"/>
            <a:ext cx="9445925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4114800" y="2499360"/>
            <a:ext cx="91440" cy="9144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221166" y="2194560"/>
            <a:ext cx="91440" cy="9144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08760" y="2057400"/>
            <a:ext cx="91440" cy="9144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flipH="1" flipV="1">
            <a:off x="6858000" y="2057400"/>
            <a:ext cx="91440" cy="9144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324600" y="1981200"/>
            <a:ext cx="91440" cy="9144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903470" y="1813560"/>
            <a:ext cx="91440" cy="9144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467600" y="1600200"/>
            <a:ext cx="91440" cy="9144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57800" y="1752600"/>
            <a:ext cx="91440" cy="9144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404360" y="1371600"/>
            <a:ext cx="91440" cy="9144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572000" y="1371600"/>
            <a:ext cx="91440" cy="9144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800600" y="1198245"/>
            <a:ext cx="91440" cy="9144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328160" y="990600"/>
            <a:ext cx="91440" cy="9144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953000" y="990600"/>
            <a:ext cx="91440" cy="9144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948021" y="2651307"/>
            <a:ext cx="91440" cy="9144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8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fbd2823b-8a7e-4fd7-b415-ac157fed62a1">3M2FCFWD5FNF-33-19</_dlc_DocId>
    <_dlc_DocIdUrl xmlns="fbd2823b-8a7e-4fd7-b415-ac157fed62a1">
      <Url>https://staffportal.mukilteo.wednet.edu/personal/kartchnerte/alg1team/_layouts/DocIdRedir.aspx?ID=3M2FCFWD5FNF-33-19</Url>
      <Description>3M2FCFWD5FNF-33-19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A9851FE341124299CFBA6256457EC2" ma:contentTypeVersion="0" ma:contentTypeDescription="Create a new document." ma:contentTypeScope="" ma:versionID="bfeeb767c8ce77426b8342e5b5f0b1f1">
  <xsd:schema xmlns:xsd="http://www.w3.org/2001/XMLSchema" xmlns:xs="http://www.w3.org/2001/XMLSchema" xmlns:p="http://schemas.microsoft.com/office/2006/metadata/properties" xmlns:ns2="fbd2823b-8a7e-4fd7-b415-ac157fed62a1" targetNamespace="http://schemas.microsoft.com/office/2006/metadata/properties" ma:root="true" ma:fieldsID="f06b2d738cc82ef575f0628c611aea0c" ns2:_="">
    <xsd:import namespace="fbd2823b-8a7e-4fd7-b415-ac157fed62a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d2823b-8a7e-4fd7-b415-ac157fed62a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2873D160-CFDB-4E2F-A349-B1E9F4B61FB7}">
  <ds:schemaRefs>
    <ds:schemaRef ds:uri="http://schemas.microsoft.com/office/infopath/2007/PartnerControls"/>
    <ds:schemaRef ds:uri="fbd2823b-8a7e-4fd7-b415-ac157fed62a1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AAB1B1F-EE93-407E-A36A-1BC3AE52FC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d2823b-8a7e-4fd7-b415-ac157fed62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857BFD2-F0A9-4CF4-9FF8-ACEDE69F25F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394C0AED-86AF-4168-92E4-729289BE7879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4</Words>
  <Application>Microsoft Office PowerPoint</Application>
  <PresentationFormat>On-screen Show (4:3)</PresentationFormat>
  <Paragraphs>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Hot Spots Activity</vt:lpstr>
      <vt:lpstr>PowerPoint Presentation</vt:lpstr>
    </vt:vector>
  </TitlesOfParts>
  <Company>Mukilteo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Hot Spots Activity</dc:title>
  <dc:creator>Tory Kartchner</dc:creator>
  <cp:lastModifiedBy>Kartchner Tory E.</cp:lastModifiedBy>
  <cp:revision>4</cp:revision>
  <dcterms:created xsi:type="dcterms:W3CDTF">2013-03-19T14:55:59Z</dcterms:created>
  <dcterms:modified xsi:type="dcterms:W3CDTF">2019-03-08T22:38:54Z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0x01010000A9851FE341124299CFBA6256457EC2</vt:lpwstr>
  </property>
  <property fmtid="{D5CDD505-2E9C-101B-9397-08002B2CF9AE}" pid="3" name="_dlc_DocIdItemGuid">
    <vt:lpwstr>83cf393c-32e6-443a-9f61-07952af3fb5e</vt:lpwstr>
  </property>
</Properties>
</file>